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3" r:id="rId3"/>
    <p:sldId id="261" r:id="rId4"/>
    <p:sldId id="258" r:id="rId5"/>
    <p:sldId id="259" r:id="rId6"/>
    <p:sldId id="264" r:id="rId7"/>
    <p:sldId id="262" r:id="rId8"/>
    <p:sldId id="260" r:id="rId9"/>
    <p:sldId id="266" r:id="rId10"/>
    <p:sldId id="268" r:id="rId11"/>
    <p:sldId id="267" r:id="rId12"/>
    <p:sldId id="269" r:id="rId1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F024-EDCB-472B-A574-860FF3AE2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C78E70-2E60-46C6-AEDF-0AB780E1E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A27D9-E324-433A-AFA8-7D28F1105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2AD0-4666-4D5F-9C3A-D7F71F3A6BDF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9EA9E-88E3-485A-94A7-20D2F127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8CFD6-98B3-4AD5-AD64-72A88B48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9745-8A47-4A8D-888E-7F502ED2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02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E52CD-8BC8-4935-AB99-733B1131E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6F05F-AF45-4C68-B5E7-F1BAF46EC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07644-6225-483F-B803-710048D46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2AD0-4666-4D5F-9C3A-D7F71F3A6BDF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3F970-D063-44BE-AFD0-D15AD4874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50285-8A43-4D01-BA40-D60F2480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9745-8A47-4A8D-888E-7F502ED2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6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FF0F23-F78A-4E5E-BA65-2A3BE033F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C51272-1FFC-4934-9CA7-AFE5B70D1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5CD8D-181A-4545-BF42-8332AFA38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2AD0-4666-4D5F-9C3A-D7F71F3A6BDF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42C75-D6A0-4C37-8222-D6FE483B8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7A6F0-905D-41F4-96A5-6A700250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9745-8A47-4A8D-888E-7F502ED2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5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43B7-3F17-41BB-B74F-CEA28E2CB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3C824-4288-4B96-8C82-3D3E52428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164E4-5A89-4B3E-BE0A-3404561CA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2AD0-4666-4D5F-9C3A-D7F71F3A6BDF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8DABF-1A3F-4557-9BB0-C0D1BD60A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71631-D0C1-4EDD-A0E8-9917BE8F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9745-8A47-4A8D-888E-7F502ED2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0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3C79B-AF1E-42C4-98BF-C01B19E7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D4798-7D8F-4737-96F6-31971DF4F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91E30-B3E9-493C-A63B-63DFADC9A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2AD0-4666-4D5F-9C3A-D7F71F3A6BDF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F973A-1E28-42E8-99B2-2CCB6583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D3E91-34E8-4B9B-BE57-C462BFABA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9745-8A47-4A8D-888E-7F502ED2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90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4286E-2A5B-4A87-9C2F-1C53F475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ABDAB-8E8E-4343-942F-9E9AE19F4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99846-6ED2-4BF1-80A0-5CA55E06B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CA056-67BC-464B-B892-2E2AD71C1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2AD0-4666-4D5F-9C3A-D7F71F3A6BDF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AA386-DF64-4C98-9894-B20F08CB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034E9-D80A-4C4C-9E3B-CF7E45CE8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9745-8A47-4A8D-888E-7F502ED2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5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014A1-C570-45EC-9D59-D1659880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F5237-48BF-4890-A160-398C5F1B2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67C64-5126-4582-8249-A1D191CB1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F33401-0C09-42C9-B503-AB635BC78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31AEE-4A60-4687-BD33-94B5E0F3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2C8E73-BF4A-45DC-AA59-CAED4D51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2AD0-4666-4D5F-9C3A-D7F71F3A6BDF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64D846-FB57-4B81-B0BB-24E981551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889346-3867-40A8-B849-9EB51AEF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9745-8A47-4A8D-888E-7F502ED2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9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56B7-772A-4913-A461-D94D18AC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99885-21A4-4FE0-954D-1E4747A9D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2AD0-4666-4D5F-9C3A-D7F71F3A6BDF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0DEA5-7198-4A08-9A3B-2E27574BC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62C7E-9136-445D-9E50-AADEAF5C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9745-8A47-4A8D-888E-7F502ED2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02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AFE42D-271A-46C5-8CA4-F284C5687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2AD0-4666-4D5F-9C3A-D7F71F3A6BDF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1817F-2EB7-4B32-8D12-72A68A938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CBE03-E232-4D13-9C8D-1131D8C9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9745-8A47-4A8D-888E-7F502ED2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51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2D928-17E7-41DC-B5D8-6DB65639A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64A66-4DC4-4E89-9496-A75EAB8A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25ED7-1B11-47F2-BAA9-0CE167299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C961A-AB14-4B57-B3AF-0DDE8F67D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2AD0-4666-4D5F-9C3A-D7F71F3A6BDF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4B461-18C9-44CE-8726-40B565CDA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5328B-A7CA-457B-8413-A386CCF8D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9745-8A47-4A8D-888E-7F502ED2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1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61AC6-DD6C-4A22-B07D-B2FE2E29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BD6926-A5A1-4DBB-B423-71C5519CD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6C74A-BD0F-464A-857A-37478FF35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65D55-6125-40F0-A9F8-F7DCEE1F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2AD0-4666-4D5F-9C3A-D7F71F3A6BDF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7B51E-2C78-40B3-B7DA-10291FA45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378AC-D7FF-4A61-A416-53942705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9745-8A47-4A8D-888E-7F502ED2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0402DF-14AF-4D71-A8C3-E181D6F0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BA68C-65F2-4CFA-B651-D49405B9D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665C5-7B9C-42FC-A2B9-12E6954B5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42AD0-4666-4D5F-9C3A-D7F71F3A6BDF}" type="datetimeFigureOut">
              <a:rPr lang="en-US" smtClean="0"/>
              <a:t>7/15/2020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97F4C-C616-4A51-9332-2F724C912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96B91-69FC-4945-A0B2-BCA0AA8D9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F9745-8A47-4A8D-888E-7F502ED2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5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EEE701-FF32-4843-9B95-E91391CD6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37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1647C-2337-4FC4-B707-B15F77D7A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B255C2-623D-4C57-8B71-98819C8C5141}"/>
              </a:ext>
            </a:extLst>
          </p:cNvPr>
          <p:cNvSpPr txBox="1"/>
          <p:nvPr/>
        </p:nvSpPr>
        <p:spPr>
          <a:xfrm>
            <a:off x="2904564" y="2487722"/>
            <a:ext cx="6113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-150" dirty="0">
                <a:solidFill>
                  <a:schemeClr val="bg1">
                    <a:lumMod val="50000"/>
                  </a:schemeClr>
                </a:solidFill>
                <a:latin typeface="GothamMedium" pitchFamily="50" charset="0"/>
              </a:rPr>
              <a:t>The same applies for Buyer Codes: just select </a:t>
            </a:r>
            <a:r>
              <a:rPr lang="en-US" sz="1400" spc="-150" dirty="0">
                <a:latin typeface="GothamMedium" pitchFamily="50" charset="0"/>
              </a:rPr>
              <a:t>Buyer Group New </a:t>
            </a:r>
            <a:r>
              <a:rPr lang="en-US" sz="1400" spc="-150" dirty="0">
                <a:solidFill>
                  <a:schemeClr val="bg1">
                    <a:lumMod val="50000"/>
                  </a:schemeClr>
                </a:solidFill>
                <a:latin typeface="GothamMedium" pitchFamily="50" charset="0"/>
              </a:rPr>
              <a:t>from the dropdown (see right), enter your Buyer Code, and press OK; then, follow the instructions on the previous slide to set up your notifications</a:t>
            </a:r>
          </a:p>
        </p:txBody>
      </p:sp>
    </p:spTree>
    <p:extLst>
      <p:ext uri="{BB962C8B-B14F-4D97-AF65-F5344CB8AC3E}">
        <p14:creationId xmlns:p14="http://schemas.microsoft.com/office/powerpoint/2010/main" val="3491974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Set Up Notification for Individual Posts in Final Check">
            <a:hlinkClick r:id="" action="ppaction://media"/>
            <a:extLst>
              <a:ext uri="{FF2B5EF4-FFF2-40B4-BE49-F238E27FC236}">
                <a16:creationId xmlns:a16="http://schemas.microsoft.com/office/drawing/2014/main" id="{1B1AA4B5-AD60-43AD-98DF-25FAEE12B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91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A49C8B-EEE2-4338-8144-876BE8A4E7EF}"/>
              </a:ext>
            </a:extLst>
          </p:cNvPr>
          <p:cNvSpPr txBox="1"/>
          <p:nvPr/>
        </p:nvSpPr>
        <p:spPr>
          <a:xfrm>
            <a:off x="9646025" y="1900518"/>
            <a:ext cx="2312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150" dirty="0">
                <a:solidFill>
                  <a:schemeClr val="bg1">
                    <a:lumMod val="50000"/>
                  </a:schemeClr>
                </a:solidFill>
                <a:latin typeface="GothamMedium" pitchFamily="50" charset="0"/>
              </a:rPr>
              <a:t>Individual Posts</a:t>
            </a:r>
          </a:p>
        </p:txBody>
      </p:sp>
    </p:spTree>
    <p:extLst>
      <p:ext uri="{BB962C8B-B14F-4D97-AF65-F5344CB8AC3E}">
        <p14:creationId xmlns:p14="http://schemas.microsoft.com/office/powerpoint/2010/main" val="71344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E174CDF1-17D7-485D-B868-97148211A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89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1DEADAA-4BE5-49D1-A0B0-128E34500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8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064560-7D93-44FA-B9F0-07DBFF7B6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80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B413D2-9FDC-4679-BAF5-32DE8D7BF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94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79CEEC-034C-4777-9590-1990C4E61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13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1000D3-9120-4449-98CB-D26B5AE77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2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10F00E-911C-4B5D-8D09-2178C1E82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45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4432768-2857-4151-ABF2-A3031E1BE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54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Set Up Notifications in Final Check by Category">
            <a:hlinkClick r:id="" action="ppaction://media"/>
            <a:extLst>
              <a:ext uri="{FF2B5EF4-FFF2-40B4-BE49-F238E27FC236}">
                <a16:creationId xmlns:a16="http://schemas.microsoft.com/office/drawing/2014/main" id="{76632341-EF63-463F-BFF7-7B6E08D02F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9"/>
            <a:ext cx="12193076" cy="6858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097840-EA07-45FA-A943-BA978C815BCF}"/>
              </a:ext>
            </a:extLst>
          </p:cNvPr>
          <p:cNvSpPr txBox="1"/>
          <p:nvPr/>
        </p:nvSpPr>
        <p:spPr>
          <a:xfrm>
            <a:off x="10022543" y="1900518"/>
            <a:ext cx="193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150" dirty="0">
                <a:solidFill>
                  <a:schemeClr val="bg1">
                    <a:lumMod val="50000"/>
                  </a:schemeClr>
                </a:solidFill>
                <a:latin typeface="GothamMedium" pitchFamily="50" charset="0"/>
              </a:rPr>
              <a:t>By Category</a:t>
            </a:r>
          </a:p>
        </p:txBody>
      </p:sp>
    </p:spTree>
    <p:extLst>
      <p:ext uri="{BB962C8B-B14F-4D97-AF65-F5344CB8AC3E}">
        <p14:creationId xmlns:p14="http://schemas.microsoft.com/office/powerpoint/2010/main" val="32783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46</Words>
  <Application>Microsoft Office PowerPoint</Application>
  <PresentationFormat>Widescreen</PresentationFormat>
  <Paragraphs>3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GothamMedium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Simkiss</dc:creator>
  <cp:lastModifiedBy>Molly Simkiss</cp:lastModifiedBy>
  <cp:revision>64</cp:revision>
  <cp:lastPrinted>2020-01-15T21:02:57Z</cp:lastPrinted>
  <dcterms:created xsi:type="dcterms:W3CDTF">2020-01-10T21:53:31Z</dcterms:created>
  <dcterms:modified xsi:type="dcterms:W3CDTF">2020-07-15T15:38:47Z</dcterms:modified>
</cp:coreProperties>
</file>